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2012951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5080" y="4262719"/>
            <a:ext cx="10762230" cy="32957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8139" y="2790244"/>
            <a:ext cx="6591763" cy="1931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5039" y="7126680"/>
            <a:ext cx="5771999" cy="7079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83325" y="1212162"/>
            <a:ext cx="9064866" cy="10123660"/>
            <a:chOff x="13383325" y="1212162"/>
            <a:chExt cx="9064866" cy="101236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383325" y="5790454"/>
              <a:ext cx="6956151" cy="2900019"/>
              <a:chOff x="13383325" y="5790454"/>
              <a:chExt cx="6956151" cy="29000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83325" y="5790454"/>
                <a:ext cx="6956151" cy="29000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969393" y="-3001423"/>
            <a:ext cx="5384298" cy="6993246"/>
            <a:chOff x="-969393" y="-3001423"/>
            <a:chExt cx="5384298" cy="69932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843253" y="-2239524"/>
              <a:ext cx="5132019" cy="4413742"/>
              <a:chOff x="-843253" y="-2239524"/>
              <a:chExt cx="5132019" cy="4413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5480000">
                <a:off x="-843253" y="-2239524"/>
                <a:ext cx="5132019" cy="4413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426" y="1803841"/>
              <a:ext cx="1839878" cy="1805792"/>
              <a:chOff x="1315426" y="1803841"/>
              <a:chExt cx="1839878" cy="1805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000000">
                <a:off x="1315426" y="1803841"/>
                <a:ext cx="1839878" cy="18057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163" y="1487915"/>
            <a:ext cx="6986659" cy="577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937" y="1942857"/>
            <a:ext cx="17358730" cy="7761905"/>
            <a:chOff x="507937" y="1942857"/>
            <a:chExt cx="17358730" cy="7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937" y="1942857"/>
              <a:ext cx="17358730" cy="7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4909" y="136762"/>
            <a:ext cx="5751729" cy="1930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4522" y="2444109"/>
            <a:ext cx="8232939" cy="6759400"/>
            <a:chOff x="884522" y="2444109"/>
            <a:chExt cx="8232939" cy="67594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522" y="2444109"/>
              <a:ext cx="8232939" cy="67594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17460" y="2431243"/>
            <a:ext cx="8223237" cy="6785132"/>
            <a:chOff x="9117460" y="2431243"/>
            <a:chExt cx="8223237" cy="67851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7460" y="2431243"/>
              <a:ext cx="8223237" cy="6785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163" y="1487915"/>
            <a:ext cx="6986659" cy="577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937" y="1942857"/>
            <a:ext cx="17358730" cy="7761905"/>
            <a:chOff x="507937" y="1942857"/>
            <a:chExt cx="17358730" cy="7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937" y="1942857"/>
              <a:ext cx="17358730" cy="7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4909" y="136762"/>
            <a:ext cx="5751729" cy="1930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93394" y="3404659"/>
            <a:ext cx="14360388" cy="4838301"/>
            <a:chOff x="1993394" y="3404659"/>
            <a:chExt cx="14360388" cy="48383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3394" y="3404659"/>
              <a:ext cx="14360388" cy="4838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163" y="1487915"/>
            <a:ext cx="6986659" cy="577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937" y="1942857"/>
            <a:ext cx="17358730" cy="7761905"/>
            <a:chOff x="507937" y="1942857"/>
            <a:chExt cx="17358730" cy="7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937" y="1942857"/>
              <a:ext cx="17358730" cy="7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4909" y="136762"/>
            <a:ext cx="5751729" cy="1930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21864" y="2374603"/>
            <a:ext cx="10641987" cy="7203175"/>
            <a:chOff x="3821864" y="2374603"/>
            <a:chExt cx="10641987" cy="72031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1864" y="2374603"/>
              <a:ext cx="10641987" cy="7203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8163" y="1492286"/>
            <a:ext cx="6986659" cy="5726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4909" y="136762"/>
            <a:ext cx="5751729" cy="1930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7000" y="2097389"/>
            <a:ext cx="14211715" cy="7807561"/>
            <a:chOff x="2037000" y="2097389"/>
            <a:chExt cx="14211715" cy="78075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7000" y="2097389"/>
              <a:ext cx="14211715" cy="7807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41230" y="749731"/>
            <a:ext cx="4803254" cy="4795054"/>
            <a:chOff x="6741230" y="749731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1230" y="749731"/>
              <a:ext cx="4803254" cy="4795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9446" y="963218"/>
            <a:ext cx="5292936" cy="5616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2932" y="5818258"/>
            <a:ext cx="7028650" cy="1930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4760" y="7494571"/>
            <a:ext cx="2814782" cy="2791143"/>
            <a:chOff x="7624760" y="7494571"/>
            <a:chExt cx="2814782" cy="2791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4760" y="7494571"/>
              <a:ext cx="2814782" cy="279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163" y="1487915"/>
            <a:ext cx="6938469" cy="577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5397" y="2051714"/>
            <a:ext cx="17358730" cy="7761905"/>
            <a:chOff x="425397" y="2051714"/>
            <a:chExt cx="17358730" cy="7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397" y="2051714"/>
              <a:ext cx="17358730" cy="7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498" y="2408628"/>
            <a:ext cx="6767120" cy="6526428"/>
            <a:chOff x="1220498" y="2408628"/>
            <a:chExt cx="6767120" cy="65264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498" y="2408628"/>
              <a:ext cx="6767120" cy="65264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87618" y="2408628"/>
            <a:ext cx="8225081" cy="6526428"/>
            <a:chOff x="7987618" y="2408628"/>
            <a:chExt cx="8225081" cy="65264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7618" y="2408628"/>
              <a:ext cx="8225081" cy="65264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72932" y="127614"/>
            <a:ext cx="7028650" cy="19301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163" y="1487915"/>
            <a:ext cx="6938469" cy="577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5397" y="2051714"/>
            <a:ext cx="17358730" cy="7761905"/>
            <a:chOff x="425397" y="2051714"/>
            <a:chExt cx="17358730" cy="7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397" y="2051714"/>
              <a:ext cx="17358730" cy="7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72932" y="127614"/>
            <a:ext cx="7028650" cy="1930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30848" y="2413817"/>
            <a:ext cx="11424018" cy="7113889"/>
            <a:chOff x="3430848" y="2413817"/>
            <a:chExt cx="11424018" cy="7113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0848" y="2413817"/>
              <a:ext cx="11424018" cy="7113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8163" y="1492286"/>
            <a:ext cx="6938469" cy="5726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2932" y="127614"/>
            <a:ext cx="7028650" cy="1930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1990" y="2068638"/>
            <a:ext cx="14241734" cy="7859657"/>
            <a:chOff x="2021990" y="2068638"/>
            <a:chExt cx="14241734" cy="78596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990" y="2068638"/>
              <a:ext cx="14241734" cy="7859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8163" y="1492286"/>
            <a:ext cx="6938469" cy="5726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2932" y="127614"/>
            <a:ext cx="7028650" cy="1930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31213" y="1953634"/>
            <a:ext cx="14623288" cy="7960552"/>
            <a:chOff x="1831213" y="1953634"/>
            <a:chExt cx="14623288" cy="796055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1213" y="1953634"/>
              <a:ext cx="14623288" cy="7960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17528" y="2359020"/>
            <a:ext cx="6027193" cy="6128871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6326" y="-2420039"/>
            <a:ext cx="7409626" cy="4573412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0152" y="3341960"/>
            <a:ext cx="10537659" cy="3097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376" y="9155364"/>
            <a:ext cx="4761681" cy="2180458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7284188"/>
            <a:ext cx="5676190" cy="737728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428" y="6886026"/>
            <a:ext cx="2392291" cy="2347971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022" y="1642278"/>
            <a:ext cx="5692577" cy="2373235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1230" y="5609172"/>
            <a:ext cx="6617947" cy="7523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37942" y="-1050815"/>
            <a:ext cx="12993327" cy="12197457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0705" y="733336"/>
            <a:ext cx="4255894" cy="15047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9276" y="3260752"/>
            <a:ext cx="1034260" cy="1085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75998" y="3275047"/>
            <a:ext cx="1034260" cy="10856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9274" y="6367600"/>
            <a:ext cx="1034260" cy="10856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76036" y="6385457"/>
            <a:ext cx="1034260" cy="10856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82748" y="421293"/>
              <a:ext cx="3084786" cy="2956908"/>
              <a:chOff x="15982748" y="421293"/>
              <a:chExt cx="3084786" cy="295690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982748" y="421293"/>
                <a:ext cx="3084786" cy="2956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30494" y="441346"/>
              <a:ext cx="2392291" cy="2347971"/>
              <a:chOff x="14530494" y="441346"/>
              <a:chExt cx="2392291" cy="234797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3660000">
                <a:off x="14530494" y="441346"/>
                <a:ext cx="2392291" cy="23479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79278" y="4003593"/>
            <a:ext cx="2267943" cy="10856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5998" y="4046717"/>
            <a:ext cx="3498769" cy="10856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79278" y="7274944"/>
            <a:ext cx="3235347" cy="10856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18007" y="7274944"/>
            <a:ext cx="3953615" cy="10856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41230" y="749731"/>
            <a:ext cx="4803254" cy="4795054"/>
            <a:chOff x="6741230" y="749731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1230" y="749731"/>
              <a:ext cx="4803254" cy="4795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9440" y="963213"/>
            <a:ext cx="5292943" cy="5593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3622" y="5856326"/>
            <a:ext cx="4031899" cy="1930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4760" y="7494571"/>
            <a:ext cx="2814782" cy="2791143"/>
            <a:chOff x="7624760" y="7494571"/>
            <a:chExt cx="2814782" cy="2791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4760" y="7494571"/>
              <a:ext cx="2814782" cy="279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162" y="1488689"/>
            <a:ext cx="6315642" cy="576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937" y="1942857"/>
            <a:ext cx="17358730" cy="7761905"/>
            <a:chOff x="507937" y="1942857"/>
            <a:chExt cx="17358730" cy="7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937" y="1942857"/>
              <a:ext cx="17358730" cy="7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4353" y="127614"/>
            <a:ext cx="4031899" cy="1930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6389" y="2314286"/>
            <a:ext cx="8294841" cy="7016522"/>
            <a:chOff x="876389" y="2314286"/>
            <a:chExt cx="8294841" cy="7016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389" y="2314286"/>
              <a:ext cx="8294841" cy="70165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71230" y="2314286"/>
            <a:ext cx="8235936" cy="7016522"/>
            <a:chOff x="9171230" y="2314286"/>
            <a:chExt cx="8235936" cy="70165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71230" y="2314286"/>
              <a:ext cx="8235936" cy="7016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8162" y="1492287"/>
            <a:ext cx="6315642" cy="5726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4353" y="127614"/>
            <a:ext cx="4031899" cy="1930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24094" y="2167016"/>
            <a:ext cx="7675621" cy="7259280"/>
            <a:chOff x="1524094" y="2167016"/>
            <a:chExt cx="7675621" cy="72592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94" y="2167016"/>
              <a:ext cx="7675621" cy="7259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99715" y="2167016"/>
            <a:ext cx="7556694" cy="7259280"/>
            <a:chOff x="9199715" y="2167016"/>
            <a:chExt cx="7556694" cy="7259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9715" y="2167016"/>
              <a:ext cx="7556694" cy="7259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41230" y="749731"/>
            <a:ext cx="4803254" cy="4795054"/>
            <a:chOff x="6741230" y="749731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1230" y="749731"/>
              <a:ext cx="4803254" cy="4795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9446" y="963218"/>
            <a:ext cx="5292936" cy="5616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6952" y="5856337"/>
            <a:ext cx="4885211" cy="1930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4760" y="7494571"/>
            <a:ext cx="2814782" cy="2791143"/>
            <a:chOff x="7624760" y="7494571"/>
            <a:chExt cx="2814782" cy="2791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4760" y="7494571"/>
              <a:ext cx="2814782" cy="279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152381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162" y="1488689"/>
            <a:ext cx="6315642" cy="576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937" y="1942857"/>
            <a:ext cx="17358730" cy="7761905"/>
            <a:chOff x="507937" y="1942857"/>
            <a:chExt cx="17358730" cy="7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937" y="1942857"/>
              <a:ext cx="17358730" cy="7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86952" y="263746"/>
            <a:ext cx="4885211" cy="1930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6389" y="2314286"/>
            <a:ext cx="8294841" cy="7016522"/>
            <a:chOff x="876389" y="2314286"/>
            <a:chExt cx="8294841" cy="7016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389" y="2314286"/>
              <a:ext cx="8294841" cy="70165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71230" y="2314286"/>
            <a:ext cx="8235936" cy="7016522"/>
            <a:chOff x="9171230" y="2314286"/>
            <a:chExt cx="8235936" cy="70165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71230" y="2314286"/>
              <a:ext cx="8235936" cy="7016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8162" y="1492287"/>
            <a:ext cx="6315642" cy="5726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6952" y="263746"/>
            <a:ext cx="4885211" cy="1930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2130" y="1939259"/>
            <a:ext cx="14481455" cy="7973851"/>
            <a:chOff x="1902130" y="1939259"/>
            <a:chExt cx="14481455" cy="79738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2130" y="1939259"/>
              <a:ext cx="14481455" cy="7973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41230" y="749731"/>
            <a:ext cx="4803254" cy="4795054"/>
            <a:chOff x="6741230" y="749731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1230" y="749731"/>
              <a:ext cx="4803254" cy="47950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9446" y="963218"/>
            <a:ext cx="5292936" cy="5616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4909" y="5805553"/>
            <a:ext cx="5751729" cy="1930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4760" y="7494571"/>
            <a:ext cx="2814782" cy="2791143"/>
            <a:chOff x="7624760" y="7494571"/>
            <a:chExt cx="2814782" cy="2791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4760" y="7494571"/>
              <a:ext cx="2814782" cy="2791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2021-08-30T17:09:11Z</dcterms:created>
  <dcterms:modified xsi:type="dcterms:W3CDTF">2021-08-30T17:09:11Z</dcterms:modified>
</cp:coreProperties>
</file>